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16" r:id="rId1"/>
  </p:sldMasterIdLst>
  <p:sldIdLst>
    <p:sldId id="256" r:id="rId2"/>
  </p:sldIdLst>
  <p:sldSz cx="12192000" cy="6858000"/>
  <p:notesSz cx="6745288" cy="98821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C56C7D-6721-46EC-B928-99F730832174}" v="35" dt="2022-08-24T00:04:01.3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48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濵﨑智香子" userId="eade533b-db07-4087-a909-56ad5ea9aeb8" providerId="ADAL" clId="{1EA16189-62DF-44E5-8016-B7574E5C84CA}"/>
    <pc:docChg chg="modSld">
      <pc:chgData name="濵﨑智香子" userId="eade533b-db07-4087-a909-56ad5ea9aeb8" providerId="ADAL" clId="{1EA16189-62DF-44E5-8016-B7574E5C84CA}" dt="2022-08-24T04:18:49.644" v="0" actId="1076"/>
      <pc:docMkLst>
        <pc:docMk/>
      </pc:docMkLst>
      <pc:sldChg chg="modSp mod">
        <pc:chgData name="濵﨑智香子" userId="eade533b-db07-4087-a909-56ad5ea9aeb8" providerId="ADAL" clId="{1EA16189-62DF-44E5-8016-B7574E5C84CA}" dt="2022-08-24T04:18:49.644" v="0" actId="1076"/>
        <pc:sldMkLst>
          <pc:docMk/>
          <pc:sldMk cId="655435234" sldId="256"/>
        </pc:sldMkLst>
        <pc:spChg chg="mod">
          <ac:chgData name="濵﨑智香子" userId="eade533b-db07-4087-a909-56ad5ea9aeb8" providerId="ADAL" clId="{1EA16189-62DF-44E5-8016-B7574E5C84CA}" dt="2022-08-24T04:18:49.644" v="0" actId="1076"/>
          <ac:spMkLst>
            <pc:docMk/>
            <pc:sldMk cId="655435234" sldId="256"/>
            <ac:spMk id="5" creationId="{5A750E1E-119D-4D89-8FEC-33E2A8D019FA}"/>
          </ac:spMkLst>
        </pc:spChg>
      </pc:sldChg>
    </pc:docChg>
  </pc:docChgLst>
  <pc:docChgLst>
    <pc:chgData name="敬仁" userId="d9a552ff696857b3" providerId="LiveId" clId="{B8C56C7D-6721-46EC-B928-99F730832174}"/>
    <pc:docChg chg="undo custSel modSld">
      <pc:chgData name="敬仁" userId="d9a552ff696857b3" providerId="LiveId" clId="{B8C56C7D-6721-46EC-B928-99F730832174}" dt="2022-08-24T04:17:03.165" v="3313" actId="1076"/>
      <pc:docMkLst>
        <pc:docMk/>
      </pc:docMkLst>
      <pc:sldChg chg="addSp delSp modSp mod setBg">
        <pc:chgData name="敬仁" userId="d9a552ff696857b3" providerId="LiveId" clId="{B8C56C7D-6721-46EC-B928-99F730832174}" dt="2022-08-24T04:17:03.165" v="3313" actId="1076"/>
        <pc:sldMkLst>
          <pc:docMk/>
          <pc:sldMk cId="655435234" sldId="256"/>
        </pc:sldMkLst>
        <pc:spChg chg="mod ord">
          <ac:chgData name="敬仁" userId="d9a552ff696857b3" providerId="LiveId" clId="{B8C56C7D-6721-46EC-B928-99F730832174}" dt="2022-08-23T06:56:58.069" v="3236" actId="1076"/>
          <ac:spMkLst>
            <pc:docMk/>
            <pc:sldMk cId="655435234" sldId="256"/>
            <ac:spMk id="2" creationId="{C61447B2-338E-4578-ADFF-44D5469C3BB0}"/>
          </ac:spMkLst>
        </pc:spChg>
        <pc:spChg chg="del mod">
          <ac:chgData name="敬仁" userId="d9a552ff696857b3" providerId="LiveId" clId="{B8C56C7D-6721-46EC-B928-99F730832174}" dt="2022-08-22T05:09:22.783" v="415" actId="478"/>
          <ac:spMkLst>
            <pc:docMk/>
            <pc:sldMk cId="655435234" sldId="256"/>
            <ac:spMk id="3" creationId="{807280A4-FF4C-7803-70B6-29820F8A8C1D}"/>
          </ac:spMkLst>
        </pc:spChg>
        <pc:spChg chg="mod">
          <ac:chgData name="敬仁" userId="d9a552ff696857b3" providerId="LiveId" clId="{B8C56C7D-6721-46EC-B928-99F730832174}" dt="2022-08-23T07:08:23.563" v="3259" actId="1076"/>
          <ac:spMkLst>
            <pc:docMk/>
            <pc:sldMk cId="655435234" sldId="256"/>
            <ac:spMk id="5" creationId="{5A750E1E-119D-4D89-8FEC-33E2A8D019FA}"/>
          </ac:spMkLst>
        </pc:spChg>
        <pc:spChg chg="add del mod">
          <ac:chgData name="敬仁" userId="d9a552ff696857b3" providerId="LiveId" clId="{B8C56C7D-6721-46EC-B928-99F730832174}" dt="2022-08-23T06:31:24.343" v="2912" actId="478"/>
          <ac:spMkLst>
            <pc:docMk/>
            <pc:sldMk cId="655435234" sldId="256"/>
            <ac:spMk id="9" creationId="{75AD59AF-A094-0E74-293B-A0F1F96BEF4D}"/>
          </ac:spMkLst>
        </pc:spChg>
        <pc:spChg chg="mod">
          <ac:chgData name="敬仁" userId="d9a552ff696857b3" providerId="LiveId" clId="{B8C56C7D-6721-46EC-B928-99F730832174}" dt="2022-08-24T04:17:03.165" v="3313" actId="1076"/>
          <ac:spMkLst>
            <pc:docMk/>
            <pc:sldMk cId="655435234" sldId="256"/>
            <ac:spMk id="14" creationId="{1BD29FBD-BBC1-4CC1-AF22-DF1CFE2FC829}"/>
          </ac:spMkLst>
        </pc:spChg>
        <pc:spChg chg="add del mod">
          <ac:chgData name="敬仁" userId="d9a552ff696857b3" providerId="LiveId" clId="{B8C56C7D-6721-46EC-B928-99F730832174}" dt="2022-08-22T05:10:34.796" v="437"/>
          <ac:spMkLst>
            <pc:docMk/>
            <pc:sldMk cId="655435234" sldId="256"/>
            <ac:spMk id="21" creationId="{6CEED5E4-EC49-AAEF-4611-6473B010987B}"/>
          </ac:spMkLst>
        </pc:spChg>
        <pc:spChg chg="mod">
          <ac:chgData name="敬仁" userId="d9a552ff696857b3" providerId="LiveId" clId="{B8C56C7D-6721-46EC-B928-99F730832174}" dt="2022-08-23T06:57:16.316" v="3238" actId="1076"/>
          <ac:spMkLst>
            <pc:docMk/>
            <pc:sldMk cId="655435234" sldId="256"/>
            <ac:spMk id="22" creationId="{08D97236-AB8F-4472-8ED3-4D6D2C7D1122}"/>
          </ac:spMkLst>
        </pc:spChg>
        <pc:spChg chg="add del mod">
          <ac:chgData name="敬仁" userId="d9a552ff696857b3" providerId="LiveId" clId="{B8C56C7D-6721-46EC-B928-99F730832174}" dt="2022-08-22T05:10:34.793" v="435" actId="478"/>
          <ac:spMkLst>
            <pc:docMk/>
            <pc:sldMk cId="655435234" sldId="256"/>
            <ac:spMk id="24" creationId="{B063B9C2-7210-8DEB-270A-C90105AEA417}"/>
          </ac:spMkLst>
        </pc:spChg>
        <pc:spChg chg="mod">
          <ac:chgData name="敬仁" userId="d9a552ff696857b3" providerId="LiveId" clId="{B8C56C7D-6721-46EC-B928-99F730832174}" dt="2022-08-23T06:57:48.106" v="3244" actId="1076"/>
          <ac:spMkLst>
            <pc:docMk/>
            <pc:sldMk cId="655435234" sldId="256"/>
            <ac:spMk id="26" creationId="{C87ED8C2-450A-4199-8417-EA4C1ADB150B}"/>
          </ac:spMkLst>
        </pc:spChg>
        <pc:spChg chg="add del mod">
          <ac:chgData name="敬仁" userId="d9a552ff696857b3" providerId="LiveId" clId="{B8C56C7D-6721-46EC-B928-99F730832174}" dt="2022-08-22T05:13:58.965" v="555"/>
          <ac:spMkLst>
            <pc:docMk/>
            <pc:sldMk cId="655435234" sldId="256"/>
            <ac:spMk id="32" creationId="{1243B7BC-5669-7276-14E7-DFFBFC1E8146}"/>
          </ac:spMkLst>
        </pc:spChg>
        <pc:spChg chg="mod ord">
          <ac:chgData name="敬仁" userId="d9a552ff696857b3" providerId="LiveId" clId="{B8C56C7D-6721-46EC-B928-99F730832174}" dt="2022-08-23T06:53:55.857" v="3217" actId="1076"/>
          <ac:spMkLst>
            <pc:docMk/>
            <pc:sldMk cId="655435234" sldId="256"/>
            <ac:spMk id="35" creationId="{C4786FAB-611F-845D-4B53-D1ECE5E48A8D}"/>
          </ac:spMkLst>
        </pc:spChg>
        <pc:spChg chg="del mod">
          <ac:chgData name="敬仁" userId="d9a552ff696857b3" providerId="LiveId" clId="{B8C56C7D-6721-46EC-B928-99F730832174}" dt="2022-08-22T05:21:16.254" v="1205" actId="478"/>
          <ac:spMkLst>
            <pc:docMk/>
            <pc:sldMk cId="655435234" sldId="256"/>
            <ac:spMk id="45" creationId="{F23B37D2-0275-40CC-B702-BC91A551D374}"/>
          </ac:spMkLst>
        </pc:spChg>
        <pc:spChg chg="mod">
          <ac:chgData name="敬仁" userId="d9a552ff696857b3" providerId="LiveId" clId="{B8C56C7D-6721-46EC-B928-99F730832174}" dt="2022-08-24T04:16:14.878" v="3309" actId="1076"/>
          <ac:spMkLst>
            <pc:docMk/>
            <pc:sldMk cId="655435234" sldId="256"/>
            <ac:spMk id="47" creationId="{EB65368C-1BD5-4A7C-8926-8F1616EF7A26}"/>
          </ac:spMkLst>
        </pc:spChg>
        <pc:spChg chg="mod">
          <ac:chgData name="敬仁" userId="d9a552ff696857b3" providerId="LiveId" clId="{B8C56C7D-6721-46EC-B928-99F730832174}" dt="2022-08-22T05:24:06.784" v="1305" actId="1076"/>
          <ac:spMkLst>
            <pc:docMk/>
            <pc:sldMk cId="655435234" sldId="256"/>
            <ac:spMk id="51" creationId="{F2E90748-AA35-4A47-99A3-F11CF62B6E3C}"/>
          </ac:spMkLst>
        </pc:spChg>
        <pc:spChg chg="mod ord">
          <ac:chgData name="敬仁" userId="d9a552ff696857b3" providerId="LiveId" clId="{B8C56C7D-6721-46EC-B928-99F730832174}" dt="2022-08-23T06:52:14.561" v="3203" actId="1076"/>
          <ac:spMkLst>
            <pc:docMk/>
            <pc:sldMk cId="655435234" sldId="256"/>
            <ac:spMk id="58" creationId="{EE5E9D87-7DEA-4556-8EB6-4CD8A9E89DAA}"/>
          </ac:spMkLst>
        </pc:spChg>
        <pc:spChg chg="mod">
          <ac:chgData name="敬仁" userId="d9a552ff696857b3" providerId="LiveId" clId="{B8C56C7D-6721-46EC-B928-99F730832174}" dt="2022-08-24T00:05:23.704" v="3308" actId="20577"/>
          <ac:spMkLst>
            <pc:docMk/>
            <pc:sldMk cId="655435234" sldId="256"/>
            <ac:spMk id="62" creationId="{7881909F-780D-4269-8766-4FF17E6D5688}"/>
          </ac:spMkLst>
        </pc:spChg>
        <pc:spChg chg="del mod">
          <ac:chgData name="敬仁" userId="d9a552ff696857b3" providerId="LiveId" clId="{B8C56C7D-6721-46EC-B928-99F730832174}" dt="2022-08-22T06:57:40.819" v="2507" actId="478"/>
          <ac:spMkLst>
            <pc:docMk/>
            <pc:sldMk cId="655435234" sldId="256"/>
            <ac:spMk id="63" creationId="{FDF504AF-3703-433C-848F-5FCAA2545C1E}"/>
          </ac:spMkLst>
        </pc:spChg>
        <pc:spChg chg="mod ord">
          <ac:chgData name="敬仁" userId="d9a552ff696857b3" providerId="LiveId" clId="{B8C56C7D-6721-46EC-B928-99F730832174}" dt="2022-08-23T06:55:10.567" v="3233" actId="1076"/>
          <ac:spMkLst>
            <pc:docMk/>
            <pc:sldMk cId="655435234" sldId="256"/>
            <ac:spMk id="65" creationId="{EBC251D7-D3FD-4A26-B941-7A32735A0B83}"/>
          </ac:spMkLst>
        </pc:spChg>
        <pc:spChg chg="add mod">
          <ac:chgData name="敬仁" userId="d9a552ff696857b3" providerId="LiveId" clId="{B8C56C7D-6721-46EC-B928-99F730832174}" dt="2022-08-23T07:08:30.103" v="3260" actId="1076"/>
          <ac:spMkLst>
            <pc:docMk/>
            <pc:sldMk cId="655435234" sldId="256"/>
            <ac:spMk id="69" creationId="{85E8F85C-E1C7-6CDC-1964-D863B1B46395}"/>
          </ac:spMkLst>
        </pc:spChg>
        <pc:spChg chg="add mod">
          <ac:chgData name="敬仁" userId="d9a552ff696857b3" providerId="LiveId" clId="{B8C56C7D-6721-46EC-B928-99F730832174}" dt="2022-08-23T07:09:03.543" v="3263" actId="1076"/>
          <ac:spMkLst>
            <pc:docMk/>
            <pc:sldMk cId="655435234" sldId="256"/>
            <ac:spMk id="70" creationId="{8FB2DC68-5B85-3574-97F9-2E6B90224FB7}"/>
          </ac:spMkLst>
        </pc:spChg>
        <pc:picChg chg="add mod">
          <ac:chgData name="敬仁" userId="d9a552ff696857b3" providerId="LiveId" clId="{B8C56C7D-6721-46EC-B928-99F730832174}" dt="2022-08-23T07:00:23.871" v="3256" actId="1076"/>
          <ac:picMkLst>
            <pc:docMk/>
            <pc:sldMk cId="655435234" sldId="256"/>
            <ac:picMk id="4" creationId="{66C9FC6B-D3A8-83A0-F122-7BC69611FD47}"/>
          </ac:picMkLst>
        </pc:picChg>
        <pc:picChg chg="add mod">
          <ac:chgData name="敬仁" userId="d9a552ff696857b3" providerId="LiveId" clId="{B8C56C7D-6721-46EC-B928-99F730832174}" dt="2022-08-24T00:04:36.895" v="3274" actId="1076"/>
          <ac:picMkLst>
            <pc:docMk/>
            <pc:sldMk cId="655435234" sldId="256"/>
            <ac:picMk id="6" creationId="{3908F297-832A-50B5-9241-8E0E02B80AD2}"/>
          </ac:picMkLst>
        </pc:picChg>
        <pc:picChg chg="del">
          <ac:chgData name="敬仁" userId="d9a552ff696857b3" providerId="LiveId" clId="{B8C56C7D-6721-46EC-B928-99F730832174}" dt="2022-08-22T05:05:29.849" v="288" actId="478"/>
          <ac:picMkLst>
            <pc:docMk/>
            <pc:sldMk cId="655435234" sldId="256"/>
            <ac:picMk id="6" creationId="{665BB3C6-F9A2-2281-3AEF-E36B434FF8D7}"/>
          </ac:picMkLst>
        </pc:picChg>
        <pc:picChg chg="del">
          <ac:chgData name="敬仁" userId="d9a552ff696857b3" providerId="LiveId" clId="{B8C56C7D-6721-46EC-B928-99F730832174}" dt="2022-08-22T05:05:21.974" v="286" actId="478"/>
          <ac:picMkLst>
            <pc:docMk/>
            <pc:sldMk cId="655435234" sldId="256"/>
            <ac:picMk id="7" creationId="{7EFB988F-6C1F-859C-2639-31F0063F7C03}"/>
          </ac:picMkLst>
        </pc:picChg>
        <pc:picChg chg="add mod">
          <ac:chgData name="敬仁" userId="d9a552ff696857b3" providerId="LiveId" clId="{B8C56C7D-6721-46EC-B928-99F730832174}" dt="2022-08-23T07:09:11.422" v="3264" actId="1076"/>
          <ac:picMkLst>
            <pc:docMk/>
            <pc:sldMk cId="655435234" sldId="256"/>
            <ac:picMk id="7" creationId="{E8A918BE-FA2E-2DF2-067A-12C5CB8467DB}"/>
          </ac:picMkLst>
        </pc:picChg>
        <pc:picChg chg="del mod">
          <ac:chgData name="敬仁" userId="d9a552ff696857b3" providerId="LiveId" clId="{B8C56C7D-6721-46EC-B928-99F730832174}" dt="2022-08-22T05:04:50.128" v="285" actId="478"/>
          <ac:picMkLst>
            <pc:docMk/>
            <pc:sldMk cId="655435234" sldId="256"/>
            <ac:picMk id="8" creationId="{5DB80D0C-F230-E622-69E6-51F2C8D67229}"/>
          </ac:picMkLst>
        </pc:picChg>
        <pc:picChg chg="add del mod">
          <ac:chgData name="敬仁" userId="d9a552ff696857b3" providerId="LiveId" clId="{B8C56C7D-6721-46EC-B928-99F730832174}" dt="2022-08-22T04:57:02.544" v="82" actId="478"/>
          <ac:picMkLst>
            <pc:docMk/>
            <pc:sldMk cId="655435234" sldId="256"/>
            <ac:picMk id="9" creationId="{7AFD73A3-0DAC-737C-B68F-66A1B284D5FF}"/>
          </ac:picMkLst>
        </pc:picChg>
        <pc:picChg chg="del mod">
          <ac:chgData name="敬仁" userId="d9a552ff696857b3" providerId="LiveId" clId="{B8C56C7D-6721-46EC-B928-99F730832174}" dt="2022-08-22T05:13:36.261" v="553" actId="478"/>
          <ac:picMkLst>
            <pc:docMk/>
            <pc:sldMk cId="655435234" sldId="256"/>
            <ac:picMk id="10" creationId="{2DA480AB-2FF6-0F5F-6EC1-BD417B00AA44}"/>
          </ac:picMkLst>
        </pc:picChg>
        <pc:picChg chg="del">
          <ac:chgData name="敬仁" userId="d9a552ff696857b3" providerId="LiveId" clId="{B8C56C7D-6721-46EC-B928-99F730832174}" dt="2022-08-22T04:39:39.774" v="28" actId="478"/>
          <ac:picMkLst>
            <pc:docMk/>
            <pc:sldMk cId="655435234" sldId="256"/>
            <ac:picMk id="11" creationId="{36B76637-21C5-6895-B2A6-387AAE4F0E85}"/>
          </ac:picMkLst>
        </pc:picChg>
        <pc:picChg chg="add mod">
          <ac:chgData name="敬仁" userId="d9a552ff696857b3" providerId="LiveId" clId="{B8C56C7D-6721-46EC-B928-99F730832174}" dt="2022-08-23T06:54:59.658" v="3232" actId="1076"/>
          <ac:picMkLst>
            <pc:docMk/>
            <pc:sldMk cId="655435234" sldId="256"/>
            <ac:picMk id="11" creationId="{4280545B-7C6F-59DA-4D74-1C1A16797B87}"/>
          </ac:picMkLst>
        </pc:picChg>
        <pc:picChg chg="add mod">
          <ac:chgData name="敬仁" userId="d9a552ff696857b3" providerId="LiveId" clId="{B8C56C7D-6721-46EC-B928-99F730832174}" dt="2022-08-23T06:54:51.072" v="3230" actId="1076"/>
          <ac:picMkLst>
            <pc:docMk/>
            <pc:sldMk cId="655435234" sldId="256"/>
            <ac:picMk id="13" creationId="{3BED0F90-901E-0BEE-A46A-D3295FD7A9AA}"/>
          </ac:picMkLst>
        </pc:picChg>
        <pc:picChg chg="del">
          <ac:chgData name="敬仁" userId="d9a552ff696857b3" providerId="LiveId" clId="{B8C56C7D-6721-46EC-B928-99F730832174}" dt="2022-08-22T05:04:47.214" v="283" actId="478"/>
          <ac:picMkLst>
            <pc:docMk/>
            <pc:sldMk cId="655435234" sldId="256"/>
            <ac:picMk id="13" creationId="{CE21CAE2-3E5C-C323-203C-E64EF5430FBC}"/>
          </ac:picMkLst>
        </pc:picChg>
        <pc:picChg chg="add mod">
          <ac:chgData name="敬仁" userId="d9a552ff696857b3" providerId="LiveId" clId="{B8C56C7D-6721-46EC-B928-99F730832174}" dt="2022-08-22T04:57:42.610" v="88" actId="1076"/>
          <ac:picMkLst>
            <pc:docMk/>
            <pc:sldMk cId="655435234" sldId="256"/>
            <ac:picMk id="15" creationId="{226D233E-31DC-F4BC-7C9B-7ADDED3B6366}"/>
          </ac:picMkLst>
        </pc:picChg>
        <pc:picChg chg="del">
          <ac:chgData name="敬仁" userId="d9a552ff696857b3" providerId="LiveId" clId="{B8C56C7D-6721-46EC-B928-99F730832174}" dt="2022-08-22T04:39:34.934" v="27" actId="478"/>
          <ac:picMkLst>
            <pc:docMk/>
            <pc:sldMk cId="655435234" sldId="256"/>
            <ac:picMk id="16" creationId="{7C538622-B1A6-E864-4751-5323FDB901D5}"/>
          </ac:picMkLst>
        </pc:picChg>
        <pc:picChg chg="add mod ord">
          <ac:chgData name="敬仁" userId="d9a552ff696857b3" providerId="LiveId" clId="{B8C56C7D-6721-46EC-B928-99F730832174}" dt="2022-08-23T06:54:36.201" v="3225" actId="1076"/>
          <ac:picMkLst>
            <pc:docMk/>
            <pc:sldMk cId="655435234" sldId="256"/>
            <ac:picMk id="17" creationId="{82654DBB-7253-9263-DB99-A2E9EEEFD367}"/>
          </ac:picMkLst>
        </pc:picChg>
        <pc:picChg chg="del">
          <ac:chgData name="敬仁" userId="d9a552ff696857b3" providerId="LiveId" clId="{B8C56C7D-6721-46EC-B928-99F730832174}" dt="2022-08-22T04:38:46.473" v="14" actId="478"/>
          <ac:picMkLst>
            <pc:docMk/>
            <pc:sldMk cId="655435234" sldId="256"/>
            <ac:picMk id="18" creationId="{1BC9DB64-A2D6-1370-80DD-929D93A239BA}"/>
          </ac:picMkLst>
        </pc:picChg>
        <pc:picChg chg="add mod">
          <ac:chgData name="敬仁" userId="d9a552ff696857b3" providerId="LiveId" clId="{B8C56C7D-6721-46EC-B928-99F730832174}" dt="2022-08-23T06:53:09.047" v="3212" actId="1076"/>
          <ac:picMkLst>
            <pc:docMk/>
            <pc:sldMk cId="655435234" sldId="256"/>
            <ac:picMk id="19" creationId="{F942E86E-B6A9-F12C-4486-E4EA7679E6A4}"/>
          </ac:picMkLst>
        </pc:picChg>
        <pc:picChg chg="del">
          <ac:chgData name="敬仁" userId="d9a552ff696857b3" providerId="LiveId" clId="{B8C56C7D-6721-46EC-B928-99F730832174}" dt="2022-08-22T04:38:43.692" v="13" actId="478"/>
          <ac:picMkLst>
            <pc:docMk/>
            <pc:sldMk cId="655435234" sldId="256"/>
            <ac:picMk id="20" creationId="{628D9B78-0D4C-1B23-45D8-2F8198C9114D}"/>
          </ac:picMkLst>
        </pc:picChg>
        <pc:picChg chg="add mod">
          <ac:chgData name="敬仁" userId="d9a552ff696857b3" providerId="LiveId" clId="{B8C56C7D-6721-46EC-B928-99F730832174}" dt="2022-08-23T06:54:14.985" v="3222" actId="1076"/>
          <ac:picMkLst>
            <pc:docMk/>
            <pc:sldMk cId="655435234" sldId="256"/>
            <ac:picMk id="20" creationId="{81AC1122-4054-5334-4227-B7DECB222FEC}"/>
          </ac:picMkLst>
        </pc:picChg>
        <pc:picChg chg="add mod">
          <ac:chgData name="敬仁" userId="d9a552ff696857b3" providerId="LiveId" clId="{B8C56C7D-6721-46EC-B928-99F730832174}" dt="2022-08-23T06:54:10.222" v="3221" actId="1076"/>
          <ac:picMkLst>
            <pc:docMk/>
            <pc:sldMk cId="655435234" sldId="256"/>
            <ac:picMk id="23" creationId="{3C0C8D34-5456-9BE3-C18F-A9FB36A80385}"/>
          </ac:picMkLst>
        </pc:picChg>
        <pc:picChg chg="del">
          <ac:chgData name="敬仁" userId="d9a552ff696857b3" providerId="LiveId" clId="{B8C56C7D-6721-46EC-B928-99F730832174}" dt="2022-08-22T05:13:09.326" v="547" actId="478"/>
          <ac:picMkLst>
            <pc:docMk/>
            <pc:sldMk cId="655435234" sldId="256"/>
            <ac:picMk id="23" creationId="{B6AC8EE1-9D79-DFA8-77FC-1E66E5E37470}"/>
          </ac:picMkLst>
        </pc:picChg>
        <pc:picChg chg="del">
          <ac:chgData name="敬仁" userId="d9a552ff696857b3" providerId="LiveId" clId="{B8C56C7D-6721-46EC-B928-99F730832174}" dt="2022-08-22T05:13:06.547" v="546" actId="478"/>
          <ac:picMkLst>
            <pc:docMk/>
            <pc:sldMk cId="655435234" sldId="256"/>
            <ac:picMk id="25" creationId="{548BF6B8-C85C-9A2A-E0B9-4627B8EB4FB5}"/>
          </ac:picMkLst>
        </pc:picChg>
        <pc:picChg chg="add mod">
          <ac:chgData name="敬仁" userId="d9a552ff696857b3" providerId="LiveId" clId="{B8C56C7D-6721-46EC-B928-99F730832174}" dt="2022-08-23T06:53:39.655" v="3215" actId="1076"/>
          <ac:picMkLst>
            <pc:docMk/>
            <pc:sldMk cId="655435234" sldId="256"/>
            <ac:picMk id="25" creationId="{95B1F323-504E-9F90-57A0-35B2CCFFA157}"/>
          </ac:picMkLst>
        </pc:picChg>
        <pc:picChg chg="add del mod">
          <ac:chgData name="敬仁" userId="d9a552ff696857b3" providerId="LiveId" clId="{B8C56C7D-6721-46EC-B928-99F730832174}" dt="2022-08-23T06:54:44.828" v="3228" actId="1076"/>
          <ac:picMkLst>
            <pc:docMk/>
            <pc:sldMk cId="655435234" sldId="256"/>
            <ac:picMk id="29" creationId="{924B48EE-0A5A-4838-3393-96B3CD1E39B7}"/>
          </ac:picMkLst>
        </pc:picChg>
        <pc:picChg chg="del">
          <ac:chgData name="敬仁" userId="d9a552ff696857b3" providerId="LiveId" clId="{B8C56C7D-6721-46EC-B928-99F730832174}" dt="2022-08-22T05:13:04.029" v="545" actId="478"/>
          <ac:picMkLst>
            <pc:docMk/>
            <pc:sldMk cId="655435234" sldId="256"/>
            <ac:picMk id="29" creationId="{D69BAC25-231F-69CA-3817-9907B34F0A29}"/>
          </ac:picMkLst>
        </pc:picChg>
        <pc:picChg chg="add mod">
          <ac:chgData name="敬仁" userId="d9a552ff696857b3" providerId="LiveId" clId="{B8C56C7D-6721-46EC-B928-99F730832174}" dt="2022-08-23T06:53:12.204" v="3213" actId="1076"/>
          <ac:picMkLst>
            <pc:docMk/>
            <pc:sldMk cId="655435234" sldId="256"/>
            <ac:picMk id="30" creationId="{205AA4DB-640A-88C6-1C35-E55336127E92}"/>
          </ac:picMkLst>
        </pc:picChg>
        <pc:picChg chg="add mod">
          <ac:chgData name="敬仁" userId="d9a552ff696857b3" providerId="LiveId" clId="{B8C56C7D-6721-46EC-B928-99F730832174}" dt="2022-08-23T06:53:37.098" v="3214" actId="1076"/>
          <ac:picMkLst>
            <pc:docMk/>
            <pc:sldMk cId="655435234" sldId="256"/>
            <ac:picMk id="32" creationId="{15C4AB7A-93E7-BA69-3D48-C64F968D6CAC}"/>
          </ac:picMkLst>
        </pc:picChg>
        <pc:picChg chg="del">
          <ac:chgData name="敬仁" userId="d9a552ff696857b3" providerId="LiveId" clId="{B8C56C7D-6721-46EC-B928-99F730832174}" dt="2022-08-22T05:21:27.769" v="1210" actId="478"/>
          <ac:picMkLst>
            <pc:docMk/>
            <pc:sldMk cId="655435234" sldId="256"/>
            <ac:picMk id="33" creationId="{576B2ACF-86EB-4B95-970A-47F8C5BA9ACC}"/>
          </ac:picMkLst>
        </pc:picChg>
        <pc:picChg chg="add del mod">
          <ac:chgData name="敬仁" userId="d9a552ff696857b3" providerId="LiveId" clId="{B8C56C7D-6721-46EC-B928-99F730832174}" dt="2022-08-23T06:30:39.474" v="2907" actId="478"/>
          <ac:picMkLst>
            <pc:docMk/>
            <pc:sldMk cId="655435234" sldId="256"/>
            <ac:picMk id="36" creationId="{03EFE2C5-2B9E-57BF-8E6C-C3BAABEE5FF6}"/>
          </ac:picMkLst>
        </pc:picChg>
        <pc:picChg chg="del">
          <ac:chgData name="敬仁" userId="d9a552ff696857b3" providerId="LiveId" clId="{B8C56C7D-6721-46EC-B928-99F730832174}" dt="2022-08-22T05:21:30.131" v="1211" actId="478"/>
          <ac:picMkLst>
            <pc:docMk/>
            <pc:sldMk cId="655435234" sldId="256"/>
            <ac:picMk id="37" creationId="{61E023A5-B58F-1870-60EC-877371898EF1}"/>
          </ac:picMkLst>
        </pc:picChg>
        <pc:picChg chg="add mod">
          <ac:chgData name="敬仁" userId="d9a552ff696857b3" providerId="LiveId" clId="{B8C56C7D-6721-46EC-B928-99F730832174}" dt="2022-08-23T06:53:44.203" v="3216" actId="1076"/>
          <ac:picMkLst>
            <pc:docMk/>
            <pc:sldMk cId="655435234" sldId="256"/>
            <ac:picMk id="40" creationId="{F49C3313-B475-C8BB-7975-1491642FCC24}"/>
          </ac:picMkLst>
        </pc:picChg>
        <pc:picChg chg="add mod">
          <ac:chgData name="敬仁" userId="d9a552ff696857b3" providerId="LiveId" clId="{B8C56C7D-6721-46EC-B928-99F730832174}" dt="2022-08-23T06:54:00.642" v="3218" actId="1076"/>
          <ac:picMkLst>
            <pc:docMk/>
            <pc:sldMk cId="655435234" sldId="256"/>
            <ac:picMk id="43" creationId="{8A9397BC-5173-12B2-A956-03EE0BE6CE0B}"/>
          </ac:picMkLst>
        </pc:picChg>
        <pc:picChg chg="del">
          <ac:chgData name="敬仁" userId="d9a552ff696857b3" providerId="LiveId" clId="{B8C56C7D-6721-46EC-B928-99F730832174}" dt="2022-08-22T05:13:38.300" v="554" actId="478"/>
          <ac:picMkLst>
            <pc:docMk/>
            <pc:sldMk cId="655435234" sldId="256"/>
            <ac:picMk id="44" creationId="{0245279B-12B6-3C98-DF55-66E1CCA5798C}"/>
          </ac:picMkLst>
        </pc:picChg>
        <pc:picChg chg="del">
          <ac:chgData name="敬仁" userId="d9a552ff696857b3" providerId="LiveId" clId="{B8C56C7D-6721-46EC-B928-99F730832174}" dt="2022-08-22T05:05:27.787" v="287" actId="478"/>
          <ac:picMkLst>
            <pc:docMk/>
            <pc:sldMk cId="655435234" sldId="256"/>
            <ac:picMk id="48" creationId="{9E7A97E8-EBEE-855D-6BDE-7796796E00B6}"/>
          </ac:picMkLst>
        </pc:picChg>
        <pc:picChg chg="add mod">
          <ac:chgData name="敬仁" userId="d9a552ff696857b3" providerId="LiveId" clId="{B8C56C7D-6721-46EC-B928-99F730832174}" dt="2022-08-23T06:57:30.516" v="3241" actId="1076"/>
          <ac:picMkLst>
            <pc:docMk/>
            <pc:sldMk cId="655435234" sldId="256"/>
            <ac:picMk id="49" creationId="{27F82D25-97DD-A22A-B459-834EFC37CB80}"/>
          </ac:picMkLst>
        </pc:picChg>
        <pc:picChg chg="add del mod">
          <ac:chgData name="敬仁" userId="d9a552ff696857b3" providerId="LiveId" clId="{B8C56C7D-6721-46EC-B928-99F730832174}" dt="2022-08-22T06:45:33.530" v="2282" actId="478"/>
          <ac:picMkLst>
            <pc:docMk/>
            <pc:sldMk cId="655435234" sldId="256"/>
            <ac:picMk id="52" creationId="{70BCB9E4-C733-816D-B068-BBD92C29BAC6}"/>
          </ac:picMkLst>
        </pc:picChg>
        <pc:picChg chg="add mod">
          <ac:chgData name="敬仁" userId="d9a552ff696857b3" providerId="LiveId" clId="{B8C56C7D-6721-46EC-B928-99F730832174}" dt="2022-08-23T06:57:03.292" v="3237" actId="1076"/>
          <ac:picMkLst>
            <pc:docMk/>
            <pc:sldMk cId="655435234" sldId="256"/>
            <ac:picMk id="54" creationId="{E0E5393A-1A36-3664-596F-3FB0617103AE}"/>
          </ac:picMkLst>
        </pc:picChg>
        <pc:picChg chg="add del mod">
          <ac:chgData name="敬仁" userId="d9a552ff696857b3" providerId="LiveId" clId="{B8C56C7D-6721-46EC-B928-99F730832174}" dt="2022-08-23T06:17:30.678" v="2557" actId="478"/>
          <ac:picMkLst>
            <pc:docMk/>
            <pc:sldMk cId="655435234" sldId="256"/>
            <ac:picMk id="56" creationId="{011A1EA0-EA0E-B13B-EE24-9D0E76AB866F}"/>
          </ac:picMkLst>
        </pc:picChg>
        <pc:picChg chg="add mod">
          <ac:chgData name="敬仁" userId="d9a552ff696857b3" providerId="LiveId" clId="{B8C56C7D-6721-46EC-B928-99F730832174}" dt="2022-08-23T06:57:33.604" v="3242" actId="1076"/>
          <ac:picMkLst>
            <pc:docMk/>
            <pc:sldMk cId="655435234" sldId="256"/>
            <ac:picMk id="59" creationId="{A4B09034-FD59-322C-C948-ACC8363E82D6}"/>
          </ac:picMkLst>
        </pc:picChg>
        <pc:picChg chg="add del mod">
          <ac:chgData name="敬仁" userId="d9a552ff696857b3" providerId="LiveId" clId="{B8C56C7D-6721-46EC-B928-99F730832174}" dt="2022-08-22T06:52:46.946" v="2402" actId="478"/>
          <ac:picMkLst>
            <pc:docMk/>
            <pc:sldMk cId="655435234" sldId="256"/>
            <ac:picMk id="61" creationId="{9EA563CE-BF15-7307-4540-C07B6AF325E9}"/>
          </ac:picMkLst>
        </pc:picChg>
        <pc:picChg chg="add del mod">
          <ac:chgData name="敬仁" userId="d9a552ff696857b3" providerId="LiveId" clId="{B8C56C7D-6721-46EC-B928-99F730832174}" dt="2022-08-22T06:44:19.225" v="2281" actId="478"/>
          <ac:picMkLst>
            <pc:docMk/>
            <pc:sldMk cId="655435234" sldId="256"/>
            <ac:picMk id="66" creationId="{4E9EBB55-6698-B087-DAC6-C055F284C6A0}"/>
          </ac:picMkLst>
        </pc:picChg>
        <pc:picChg chg="add mod">
          <ac:chgData name="敬仁" userId="d9a552ff696857b3" providerId="LiveId" clId="{B8C56C7D-6721-46EC-B928-99F730832174}" dt="2022-08-23T06:58:22.406" v="3249" actId="1076"/>
          <ac:picMkLst>
            <pc:docMk/>
            <pc:sldMk cId="655435234" sldId="256"/>
            <ac:picMk id="68" creationId="{98FF2277-3269-F42E-A91D-F1B03DCEEB1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2AED8E5B-0D98-4FE1-9B26-D1041E3A89F9}" type="datetimeFigureOut">
              <a:rPr lang="en-US" smtClean="0"/>
              <a:t>8/24/2022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25400" ty="6350" sx="71000" sy="71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2045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59CD-DA3A-463F-AFEF-A68838A6859B}" type="datetimeFigureOut">
              <a:rPr lang="en-US" smtClean="0"/>
              <a:t>8/24/2022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154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2A925-E007-46C2-84AB-35EE10DCAD39}" type="datetimeFigureOut">
              <a:rPr lang="en-US" smtClean="0"/>
              <a:t>8/24/2022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7058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C2DCB-466C-4061-8D51-D3254DD77FA1}" type="datetimeFigureOut">
              <a:rPr lang="en-US" smtClean="0"/>
              <a:t>8/24/2022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606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2357F-39F6-401C-9FF8-3072724998F3}" type="datetimeFigureOut">
              <a:rPr lang="en-US" smtClean="0"/>
              <a:t>8/24/2022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25400" ty="6350" sx="71000" sy="71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2599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DB09B-D413-414E-B13F-B1984CD8FF65}" type="datetimeFigureOut">
              <a:rPr lang="en-US" smtClean="0"/>
              <a:t>8/24/2022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579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8F992-55E7-4B2D-A6F1-8C9243CBFE1B}" type="datetimeFigureOut">
              <a:rPr lang="en-US" smtClean="0"/>
              <a:t>8/24/2022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823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10-BAA6-4256-A2E5-BB66A47D2616}" type="datetimeFigureOut">
              <a:rPr lang="en-US" smtClean="0"/>
              <a:t>8/24/2022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525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03892-3343-4E4E-B81B-70A099359AD2}" type="datetimeFigureOut">
              <a:rPr lang="en-US" smtClean="0"/>
              <a:t>8/24/2022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754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32F85-D33A-46AF-9088-5A7400C1018E}" type="datetimeFigureOut">
              <a:rPr lang="en-US" smtClean="0"/>
              <a:t>8/24/2022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958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/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3A624-F501-46A9-B8CA-4949E24E27C8}" type="datetimeFigureOut">
              <a:rPr lang="en-US" smtClean="0"/>
              <a:t>8/24/2022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0845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0C4D3C1-679D-44D8-8A9C-D402CE4EF569}" type="datetimeFigureOut">
              <a:rPr lang="en-US" smtClean="0"/>
              <a:t>8/24/2022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86476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kumimoji="1"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kumimoji="1"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4.JPG"/><Relationship Id="rId18" Type="http://schemas.openxmlformats.org/officeDocument/2006/relationships/image" Target="../media/image19.JPG"/><Relationship Id="rId3" Type="http://schemas.openxmlformats.org/officeDocument/2006/relationships/image" Target="../media/image4.png"/><Relationship Id="rId21" Type="http://schemas.openxmlformats.org/officeDocument/2006/relationships/image" Target="../media/image22.JPG"/><Relationship Id="rId7" Type="http://schemas.openxmlformats.org/officeDocument/2006/relationships/image" Target="../media/image8.JPG"/><Relationship Id="rId12" Type="http://schemas.openxmlformats.org/officeDocument/2006/relationships/image" Target="../media/image13.JPG"/><Relationship Id="rId17" Type="http://schemas.openxmlformats.org/officeDocument/2006/relationships/image" Target="../media/image18.jpg"/><Relationship Id="rId2" Type="http://schemas.openxmlformats.org/officeDocument/2006/relationships/image" Target="../media/image3.jpeg"/><Relationship Id="rId16" Type="http://schemas.openxmlformats.org/officeDocument/2006/relationships/image" Target="../media/image17.JPG"/><Relationship Id="rId20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5" Type="http://schemas.openxmlformats.org/officeDocument/2006/relationships/image" Target="../media/image16.JPG"/><Relationship Id="rId23" Type="http://schemas.openxmlformats.org/officeDocument/2006/relationships/image" Target="../media/image24.JPG"/><Relationship Id="rId10" Type="http://schemas.openxmlformats.org/officeDocument/2006/relationships/image" Target="../media/image11.JPG"/><Relationship Id="rId19" Type="http://schemas.openxmlformats.org/officeDocument/2006/relationships/image" Target="../media/image20.jpg"/><Relationship Id="rId4" Type="http://schemas.openxmlformats.org/officeDocument/2006/relationships/image" Target="../media/image5.JPG"/><Relationship Id="rId9" Type="http://schemas.openxmlformats.org/officeDocument/2006/relationships/image" Target="../media/image10.JPG"/><Relationship Id="rId14" Type="http://schemas.openxmlformats.org/officeDocument/2006/relationships/image" Target="../media/image15.JPG"/><Relationship Id="rId22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5A750E1E-119D-4D89-8FEC-33E2A8D019FA}"/>
              </a:ext>
            </a:extLst>
          </p:cNvPr>
          <p:cNvSpPr/>
          <p:nvPr/>
        </p:nvSpPr>
        <p:spPr>
          <a:xfrm>
            <a:off x="-12052" y="1736220"/>
            <a:ext cx="6580349" cy="527959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最新のカ最新のカラオケ機器を導入してラさオケ機器を導入して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87ED8C2-450A-4199-8417-EA4C1ADB150B}"/>
              </a:ext>
            </a:extLst>
          </p:cNvPr>
          <p:cNvSpPr txBox="1"/>
          <p:nvPr/>
        </p:nvSpPr>
        <p:spPr>
          <a:xfrm>
            <a:off x="2473683" y="2686299"/>
            <a:ext cx="482663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solidFill>
                  <a:schemeClr val="bg1"/>
                </a:solidFill>
              </a:rPr>
              <a:t>毎日暑い日が続きますが</a:t>
            </a:r>
            <a:r>
              <a:rPr kumimoji="1" lang="en-US" altLang="ja-JP" sz="1200" dirty="0">
                <a:solidFill>
                  <a:schemeClr val="bg1"/>
                </a:solidFill>
              </a:rPr>
              <a:t>…</a:t>
            </a:r>
            <a:r>
              <a:rPr kumimoji="1" lang="ja-JP" altLang="en-US" sz="1200" dirty="0">
                <a:solidFill>
                  <a:schemeClr val="bg1"/>
                </a:solidFill>
              </a:rPr>
              <a:t>「縁のいえ」では</a:t>
            </a:r>
            <a:endParaRPr kumimoji="1" lang="en-US" altLang="ja-JP" sz="1200" dirty="0">
              <a:solidFill>
                <a:schemeClr val="bg1"/>
              </a:solidFill>
            </a:endParaRPr>
          </a:p>
          <a:p>
            <a:r>
              <a:rPr kumimoji="1" lang="ja-JP" altLang="en-US" sz="1200" dirty="0">
                <a:solidFill>
                  <a:schemeClr val="bg1"/>
                </a:solidFill>
              </a:rPr>
              <a:t>熱いイベントが盛りだくさん❣</a:t>
            </a:r>
            <a:endParaRPr kumimoji="1" lang="en-US" altLang="ja-JP" sz="1200" dirty="0">
              <a:solidFill>
                <a:schemeClr val="bg1"/>
              </a:solidFill>
            </a:endParaRPr>
          </a:p>
          <a:p>
            <a:r>
              <a:rPr kumimoji="1" lang="ja-JP" altLang="en-US" sz="1200" dirty="0">
                <a:solidFill>
                  <a:schemeClr val="bg1"/>
                </a:solidFill>
              </a:rPr>
              <a:t>「さすが縁のいえ！と言われるお子様ランチを作れ」と</a:t>
            </a:r>
            <a:endParaRPr kumimoji="1" lang="en-US" altLang="ja-JP" sz="1200" dirty="0">
              <a:solidFill>
                <a:schemeClr val="bg1"/>
              </a:solidFill>
            </a:endParaRPr>
          </a:p>
          <a:p>
            <a:r>
              <a:rPr kumimoji="1" lang="ja-JP" altLang="en-US" sz="1200" dirty="0">
                <a:solidFill>
                  <a:schemeClr val="bg1"/>
                </a:solidFill>
              </a:rPr>
              <a:t>いう上司命令により</a:t>
            </a:r>
            <a:r>
              <a:rPr kumimoji="1" lang="en-US" altLang="ja-JP" sz="1200" dirty="0">
                <a:solidFill>
                  <a:schemeClr val="bg1"/>
                </a:solidFill>
              </a:rPr>
              <a:t>…</a:t>
            </a:r>
            <a:r>
              <a:rPr kumimoji="1" lang="ja-JP" altLang="en-US" sz="1200" dirty="0">
                <a:solidFill>
                  <a:schemeClr val="bg1"/>
                </a:solidFill>
              </a:rPr>
              <a:t>スタッフが何度も試作を重ね、</a:t>
            </a:r>
            <a:endParaRPr kumimoji="1" lang="en-US" altLang="ja-JP" sz="1200" dirty="0">
              <a:solidFill>
                <a:schemeClr val="bg1"/>
              </a:solidFill>
            </a:endParaRPr>
          </a:p>
          <a:p>
            <a:r>
              <a:rPr kumimoji="1" lang="ja-JP" altLang="en-US" sz="1200" dirty="0">
                <a:solidFill>
                  <a:schemeClr val="bg1"/>
                </a:solidFill>
              </a:rPr>
              <a:t>「これぞ大人のお子様ランチ！」という一皿が</a:t>
            </a:r>
            <a:endParaRPr kumimoji="1" lang="en-US" altLang="ja-JP" sz="1200" dirty="0">
              <a:solidFill>
                <a:schemeClr val="bg1"/>
              </a:solidFill>
            </a:endParaRPr>
          </a:p>
          <a:p>
            <a:r>
              <a:rPr kumimoji="1" lang="ja-JP" altLang="en-US" sz="1200" dirty="0">
                <a:solidFill>
                  <a:schemeClr val="bg1"/>
                </a:solidFill>
              </a:rPr>
              <a:t>出来上がりました</a:t>
            </a:r>
            <a:r>
              <a:rPr kumimoji="1" lang="en-US" altLang="ja-JP" sz="1200" dirty="0">
                <a:solidFill>
                  <a:schemeClr val="bg1"/>
                </a:solidFill>
              </a:rPr>
              <a:t>‼</a:t>
            </a:r>
          </a:p>
          <a:p>
            <a:r>
              <a:rPr kumimoji="1" lang="ja-JP" altLang="en-US" sz="1200" dirty="0">
                <a:solidFill>
                  <a:schemeClr val="bg1"/>
                </a:solidFill>
              </a:rPr>
              <a:t>・薄焼きタマゴの乗ったチキンライスに、ハンバーグ</a:t>
            </a:r>
            <a:endParaRPr kumimoji="1" lang="en-US" altLang="ja-JP" sz="1200" dirty="0">
              <a:solidFill>
                <a:schemeClr val="bg1"/>
              </a:solidFill>
            </a:endParaRPr>
          </a:p>
          <a:p>
            <a:r>
              <a:rPr kumimoji="1" lang="ja-JP" altLang="en-US" sz="1200" dirty="0">
                <a:solidFill>
                  <a:schemeClr val="bg1"/>
                </a:solidFill>
              </a:rPr>
              <a:t>・エビフライ＆フライドポテト、人参グラッセ、ピクルス</a:t>
            </a:r>
            <a:endParaRPr kumimoji="1" lang="en-US" altLang="ja-JP" sz="1200" dirty="0">
              <a:solidFill>
                <a:schemeClr val="bg1"/>
              </a:solidFill>
            </a:endParaRPr>
          </a:p>
          <a:p>
            <a:r>
              <a:rPr kumimoji="1" lang="ja-JP" altLang="en-US" sz="1200" dirty="0">
                <a:solidFill>
                  <a:schemeClr val="bg1"/>
                </a:solidFill>
              </a:rPr>
              <a:t>　（タルタルソースはピクルスから手作り！</a:t>
            </a:r>
            <a:endParaRPr kumimoji="1" lang="en-US" altLang="ja-JP" sz="1200" dirty="0">
              <a:solidFill>
                <a:schemeClr val="bg1"/>
              </a:solidFill>
            </a:endParaRPr>
          </a:p>
          <a:p>
            <a:r>
              <a:rPr kumimoji="1" lang="ja-JP" altLang="en-US" sz="1200" dirty="0">
                <a:solidFill>
                  <a:schemeClr val="bg1"/>
                </a:solidFill>
              </a:rPr>
              <a:t>・鶏ハムが乗ったグリーンサラダ（３種類のドレッシング）</a:t>
            </a:r>
            <a:endParaRPr kumimoji="1" lang="en-US" altLang="ja-JP" sz="1200" dirty="0">
              <a:solidFill>
                <a:schemeClr val="bg1"/>
              </a:solidFill>
            </a:endParaRPr>
          </a:p>
          <a:p>
            <a:r>
              <a:rPr kumimoji="1" lang="ja-JP" altLang="en-US" sz="1200" dirty="0">
                <a:solidFill>
                  <a:schemeClr val="bg1"/>
                </a:solidFill>
              </a:rPr>
              <a:t>・冷製パンプキンスープ</a:t>
            </a:r>
            <a:endParaRPr kumimoji="1" lang="en-US" altLang="ja-JP" sz="1200" dirty="0">
              <a:solidFill>
                <a:schemeClr val="bg1"/>
              </a:solidFill>
            </a:endParaRPr>
          </a:p>
          <a:p>
            <a:r>
              <a:rPr kumimoji="1" lang="ja-JP" altLang="en-US" sz="1200" dirty="0">
                <a:solidFill>
                  <a:schemeClr val="bg1"/>
                </a:solidFill>
              </a:rPr>
              <a:t>・タコさんウインナーはイカ墨パスタの上に！</a:t>
            </a:r>
            <a:endParaRPr kumimoji="1" lang="en-US" altLang="ja-JP" sz="1200" dirty="0">
              <a:solidFill>
                <a:schemeClr val="bg1"/>
              </a:solidFill>
            </a:endParaRPr>
          </a:p>
          <a:p>
            <a:r>
              <a:rPr kumimoji="1" lang="ja-JP" altLang="en-US" sz="1200" dirty="0">
                <a:solidFill>
                  <a:schemeClr val="bg1"/>
                </a:solidFill>
              </a:rPr>
              <a:t>・木村課長の特製デミトン！（デミグラスソース豚カツ）</a:t>
            </a:r>
            <a:endParaRPr kumimoji="1" lang="en-US" altLang="ja-JP" sz="1200" dirty="0">
              <a:solidFill>
                <a:schemeClr val="bg1"/>
              </a:solidFill>
            </a:endParaRPr>
          </a:p>
          <a:p>
            <a:r>
              <a:rPr kumimoji="1" lang="ja-JP" altLang="en-US" sz="1200" dirty="0">
                <a:solidFill>
                  <a:schemeClr val="bg1"/>
                </a:solidFill>
              </a:rPr>
              <a:t>いったい何品あるの</a:t>
            </a:r>
            <a:r>
              <a:rPr kumimoji="1" lang="en-US" altLang="ja-JP" sz="1200" dirty="0">
                <a:solidFill>
                  <a:schemeClr val="bg1"/>
                </a:solidFill>
              </a:rPr>
              <a:t>⁈</a:t>
            </a:r>
            <a:r>
              <a:rPr kumimoji="1" lang="ja-JP" altLang="en-US" sz="1200" dirty="0">
                <a:solidFill>
                  <a:schemeClr val="bg1"/>
                </a:solidFill>
              </a:rPr>
              <a:t>と歓声が上がりました！</a:t>
            </a:r>
            <a:endParaRPr kumimoji="1" lang="en-US" altLang="ja-JP" sz="1200" dirty="0">
              <a:solidFill>
                <a:schemeClr val="bg1"/>
              </a:solidFill>
            </a:endParaRPr>
          </a:p>
          <a:p>
            <a:r>
              <a:rPr kumimoji="1" lang="ja-JP" altLang="en-US" sz="1200" dirty="0">
                <a:solidFill>
                  <a:schemeClr val="bg1"/>
                </a:solidFill>
              </a:rPr>
              <a:t>おなかも心も大満足なイベントでした</a:t>
            </a:r>
            <a:r>
              <a:rPr kumimoji="1" lang="en-US" altLang="ja-JP" sz="1200" dirty="0">
                <a:solidFill>
                  <a:schemeClr val="bg1"/>
                </a:solidFill>
              </a:rPr>
              <a:t>!(^^)!</a:t>
            </a:r>
          </a:p>
          <a:p>
            <a:endParaRPr kumimoji="1" lang="en-US" altLang="ja-JP" sz="1600" dirty="0">
              <a:solidFill>
                <a:schemeClr val="bg1"/>
              </a:solidFill>
            </a:endParaRPr>
          </a:p>
          <a:p>
            <a:endParaRPr kumimoji="1" lang="en-US" altLang="ja-JP" dirty="0">
              <a:solidFill>
                <a:schemeClr val="bg1"/>
              </a:solidFill>
            </a:endParaRPr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1BD29FBD-BBC1-4CC1-AF22-DF1CFE2FC829}"/>
              </a:ext>
            </a:extLst>
          </p:cNvPr>
          <p:cNvSpPr/>
          <p:nvPr/>
        </p:nvSpPr>
        <p:spPr>
          <a:xfrm>
            <a:off x="6656722" y="50075"/>
            <a:ext cx="5517964" cy="613977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7" name="図 26" descr="アイコン が含まれている画像&#10;&#10;自動的に生成された説明">
            <a:extLst>
              <a:ext uri="{FF2B5EF4-FFF2-40B4-BE49-F238E27FC236}">
                <a16:creationId xmlns:a16="http://schemas.microsoft.com/office/drawing/2014/main" id="{B6B7A20A-E546-40A8-A20A-B6DB2B01F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678" y="53918"/>
            <a:ext cx="866570" cy="748965"/>
          </a:xfrm>
          <a:prstGeom prst="rect">
            <a:avLst/>
          </a:prstGeom>
        </p:spPr>
      </p:pic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EB65368C-1BD5-4A7C-8926-8F1616EF7A26}"/>
              </a:ext>
            </a:extLst>
          </p:cNvPr>
          <p:cNvSpPr txBox="1"/>
          <p:nvPr/>
        </p:nvSpPr>
        <p:spPr>
          <a:xfrm>
            <a:off x="7414002" y="50075"/>
            <a:ext cx="5982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</a:rPr>
              <a:t>縁のいえの、縁日まつりへ　</a:t>
            </a:r>
            <a:endParaRPr kumimoji="1" lang="en-US" altLang="ja-JP" sz="2400" b="1" dirty="0">
              <a:solidFill>
                <a:schemeClr val="bg1"/>
              </a:solidFill>
            </a:endParaRPr>
          </a:p>
          <a:p>
            <a:r>
              <a:rPr kumimoji="1" lang="ja-JP" altLang="en-US" sz="2400" b="1" dirty="0">
                <a:solidFill>
                  <a:schemeClr val="bg1"/>
                </a:solidFill>
              </a:rPr>
              <a:t>ようこそ！</a:t>
            </a:r>
            <a:endParaRPr kumimoji="1" lang="en-US" altLang="ja-JP" sz="2400" b="1" dirty="0">
              <a:solidFill>
                <a:schemeClr val="bg1"/>
              </a:solidFill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F2E90748-AA35-4A47-99A3-F11CF62B6E3C}"/>
              </a:ext>
            </a:extLst>
          </p:cNvPr>
          <p:cNvSpPr txBox="1"/>
          <p:nvPr/>
        </p:nvSpPr>
        <p:spPr>
          <a:xfrm>
            <a:off x="1859398" y="1446624"/>
            <a:ext cx="1911752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altLang="ja-JP" dirty="0"/>
              <a:t>Vol.7  2022.8</a:t>
            </a:r>
            <a:r>
              <a:rPr lang="ja-JP" altLang="en-US" dirty="0"/>
              <a:t>月</a:t>
            </a:r>
            <a:endParaRPr lang="en-US" altLang="ja-JP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8D97236-AB8F-4472-8ED3-4D6D2C7D1122}"/>
              </a:ext>
            </a:extLst>
          </p:cNvPr>
          <p:cNvSpPr txBox="1"/>
          <p:nvPr/>
        </p:nvSpPr>
        <p:spPr>
          <a:xfrm>
            <a:off x="-47529" y="2134674"/>
            <a:ext cx="703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</a:rPr>
              <a:t>8</a:t>
            </a:r>
            <a:r>
              <a:rPr kumimoji="1" lang="ja-JP" altLang="en-US" sz="2400" b="1" dirty="0">
                <a:solidFill>
                  <a:schemeClr val="bg1"/>
                </a:solidFill>
              </a:rPr>
              <a:t>月のイベントは</a:t>
            </a:r>
            <a:r>
              <a:rPr kumimoji="1" lang="en-US" altLang="ja-JP" sz="2400" b="1" dirty="0">
                <a:solidFill>
                  <a:schemeClr val="bg1"/>
                </a:solidFill>
              </a:rPr>
              <a:t>…</a:t>
            </a:r>
            <a:r>
              <a:rPr kumimoji="1" lang="ja-JP" altLang="en-US" sz="2400" b="1" dirty="0">
                <a:solidFill>
                  <a:schemeClr val="bg1"/>
                </a:solidFill>
              </a:rPr>
              <a:t>大人様ランチ</a:t>
            </a:r>
            <a:r>
              <a:rPr kumimoji="1" lang="en-US" altLang="ja-JP" sz="2400" b="1" dirty="0">
                <a:solidFill>
                  <a:schemeClr val="bg1"/>
                </a:solidFill>
              </a:rPr>
              <a:t>‼</a:t>
            </a: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7881909F-780D-4269-8766-4FF17E6D5688}"/>
              </a:ext>
            </a:extLst>
          </p:cNvPr>
          <p:cNvSpPr txBox="1"/>
          <p:nvPr/>
        </p:nvSpPr>
        <p:spPr>
          <a:xfrm>
            <a:off x="6929535" y="767139"/>
            <a:ext cx="540838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solidFill>
                  <a:schemeClr val="bg1"/>
                </a:solidFill>
              </a:rPr>
              <a:t>お盆もご利用くださった利用者様に、楽しんでいただこうと</a:t>
            </a:r>
            <a:r>
              <a:rPr kumimoji="1" lang="en-US" altLang="ja-JP" sz="1200" dirty="0">
                <a:solidFill>
                  <a:schemeClr val="bg1"/>
                </a:solidFill>
              </a:rPr>
              <a:t>…</a:t>
            </a:r>
          </a:p>
          <a:p>
            <a:r>
              <a:rPr kumimoji="1" lang="ja-JP" altLang="en-US" sz="1200" dirty="0">
                <a:solidFill>
                  <a:schemeClr val="bg1"/>
                </a:solidFill>
              </a:rPr>
              <a:t>夏祭りイベントを企画しました！</a:t>
            </a:r>
            <a:endParaRPr kumimoji="1" lang="en-US" altLang="ja-JP" sz="1200" dirty="0">
              <a:solidFill>
                <a:schemeClr val="bg1"/>
              </a:solidFill>
            </a:endParaRPr>
          </a:p>
          <a:p>
            <a:r>
              <a:rPr kumimoji="1" lang="ja-JP" altLang="en-US" sz="1200" dirty="0">
                <a:solidFill>
                  <a:schemeClr val="bg1"/>
                </a:solidFill>
              </a:rPr>
              <a:t>・スーパーボールすくい</a:t>
            </a:r>
            <a:endParaRPr kumimoji="1" lang="en-US" altLang="ja-JP" sz="1200" dirty="0">
              <a:solidFill>
                <a:schemeClr val="bg1"/>
              </a:solidFill>
            </a:endParaRPr>
          </a:p>
          <a:p>
            <a:r>
              <a:rPr kumimoji="1" lang="ja-JP" altLang="en-US" sz="1200" dirty="0">
                <a:solidFill>
                  <a:schemeClr val="bg1"/>
                </a:solidFill>
              </a:rPr>
              <a:t>・射的　　・輪投げ</a:t>
            </a:r>
            <a:endParaRPr kumimoji="1" lang="en-US" altLang="ja-JP" sz="1200" dirty="0">
              <a:solidFill>
                <a:schemeClr val="bg1"/>
              </a:solidFill>
            </a:endParaRPr>
          </a:p>
          <a:p>
            <a:r>
              <a:rPr kumimoji="1" lang="ja-JP" altLang="en-US" sz="1200" dirty="0">
                <a:solidFill>
                  <a:schemeClr val="bg1"/>
                </a:solidFill>
              </a:rPr>
              <a:t>スタンプカードをハンコでいっぱいにしたら、おやつはもちろん、屋台風！たこせん、イカ焼きなど</a:t>
            </a:r>
            <a:r>
              <a:rPr kumimoji="1" lang="en-US" altLang="ja-JP" sz="1200" dirty="0">
                <a:solidFill>
                  <a:schemeClr val="bg1"/>
                </a:solidFill>
              </a:rPr>
              <a:t>…</a:t>
            </a:r>
            <a:r>
              <a:rPr kumimoji="1" lang="ja-JP" altLang="en-US" sz="1200" dirty="0">
                <a:solidFill>
                  <a:schemeClr val="bg1"/>
                </a:solidFill>
              </a:rPr>
              <a:t>特別に、かき氷や綿アメも作りました</a:t>
            </a:r>
            <a:r>
              <a:rPr kumimoji="1" lang="en-US" altLang="ja-JP" sz="1200" dirty="0">
                <a:solidFill>
                  <a:schemeClr val="bg1"/>
                </a:solidFill>
              </a:rPr>
              <a:t>!(^^)!</a:t>
            </a:r>
          </a:p>
          <a:p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38" name="吹き出し: 四角形 37">
            <a:extLst>
              <a:ext uri="{FF2B5EF4-FFF2-40B4-BE49-F238E27FC236}">
                <a16:creationId xmlns:a16="http://schemas.microsoft.com/office/drawing/2014/main" id="{1F292794-57DB-5633-A488-C752A2DCD17D}"/>
              </a:ext>
            </a:extLst>
          </p:cNvPr>
          <p:cNvSpPr/>
          <p:nvPr/>
        </p:nvSpPr>
        <p:spPr>
          <a:xfrm>
            <a:off x="6758011" y="3015574"/>
            <a:ext cx="45719" cy="54186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3B03E5FC-6CEF-93C0-DA07-A61C579C1560}"/>
              </a:ext>
            </a:extLst>
          </p:cNvPr>
          <p:cNvSpPr txBox="1"/>
          <p:nvPr/>
        </p:nvSpPr>
        <p:spPr>
          <a:xfrm>
            <a:off x="5792821" y="303989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pic>
        <p:nvPicPr>
          <p:cNvPr id="15" name="図 14" descr="写真, 装飾, 部屋, 寝室 が含まれている画像&#10;&#10;自動的に生成された説明">
            <a:extLst>
              <a:ext uri="{FF2B5EF4-FFF2-40B4-BE49-F238E27FC236}">
                <a16:creationId xmlns:a16="http://schemas.microsoft.com/office/drawing/2014/main" id="{226D233E-31DC-F4BC-7C9B-7ADDED3B6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4724" y="135900"/>
            <a:ext cx="2323275" cy="1742456"/>
          </a:xfrm>
          <a:prstGeom prst="rect">
            <a:avLst/>
          </a:prstGeom>
        </p:spPr>
      </p:pic>
      <p:sp>
        <p:nvSpPr>
          <p:cNvPr id="58" name="吹き出し: 角を丸めた四角形 57">
            <a:extLst>
              <a:ext uri="{FF2B5EF4-FFF2-40B4-BE49-F238E27FC236}">
                <a16:creationId xmlns:a16="http://schemas.microsoft.com/office/drawing/2014/main" id="{EE5E9D87-7DEA-4556-8EB6-4CD8A9E89DAA}"/>
              </a:ext>
            </a:extLst>
          </p:cNvPr>
          <p:cNvSpPr/>
          <p:nvPr/>
        </p:nvSpPr>
        <p:spPr>
          <a:xfrm>
            <a:off x="5871922" y="-59112"/>
            <a:ext cx="1542080" cy="861431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/>
              <a:t>利用者様が制作してくださった大輪の花火♪</a:t>
            </a:r>
            <a:endParaRPr kumimoji="1" lang="en-US" altLang="ja-JP" sz="1000" dirty="0"/>
          </a:p>
          <a:p>
            <a:pPr algn="ctr"/>
            <a:r>
              <a:rPr kumimoji="1" lang="ja-JP" altLang="en-US" sz="1000" dirty="0"/>
              <a:t>夏気分、満点です</a:t>
            </a:r>
          </a:p>
        </p:txBody>
      </p:sp>
      <p:pic>
        <p:nvPicPr>
          <p:cNvPr id="19" name="図 18" descr="キッチンで料理をしている女性&#10;&#10;低い精度で自動的に生成された説明">
            <a:extLst>
              <a:ext uri="{FF2B5EF4-FFF2-40B4-BE49-F238E27FC236}">
                <a16:creationId xmlns:a16="http://schemas.microsoft.com/office/drawing/2014/main" id="{F942E86E-B6A9-F12C-4486-E4EA7679E6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1527" y="1980293"/>
            <a:ext cx="1076251" cy="1340829"/>
          </a:xfrm>
          <a:prstGeom prst="rect">
            <a:avLst/>
          </a:prstGeom>
        </p:spPr>
      </p:pic>
      <p:pic>
        <p:nvPicPr>
          <p:cNvPr id="30" name="図 29" descr="部屋の中に立っている男性&#10;&#10;中程度の精度で自動的に生成された説明">
            <a:extLst>
              <a:ext uri="{FF2B5EF4-FFF2-40B4-BE49-F238E27FC236}">
                <a16:creationId xmlns:a16="http://schemas.microsoft.com/office/drawing/2014/main" id="{205AA4DB-640A-88C6-1C35-E55336127E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5335" y="1994785"/>
            <a:ext cx="1618682" cy="2023353"/>
          </a:xfrm>
          <a:prstGeom prst="rect">
            <a:avLst/>
          </a:prstGeom>
        </p:spPr>
      </p:pic>
      <p:pic>
        <p:nvPicPr>
          <p:cNvPr id="40" name="図 39" descr="床, 屋内, テーブル, 子供 が含まれている画像&#10;&#10;自動的に生成された説明">
            <a:extLst>
              <a:ext uri="{FF2B5EF4-FFF2-40B4-BE49-F238E27FC236}">
                <a16:creationId xmlns:a16="http://schemas.microsoft.com/office/drawing/2014/main" id="{F49C3313-B475-C8BB-7975-1491642FCC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46823" y="2687390"/>
            <a:ext cx="1443374" cy="1804217"/>
          </a:xfrm>
          <a:prstGeom prst="rect">
            <a:avLst/>
          </a:prstGeom>
        </p:spPr>
      </p:pic>
      <p:pic>
        <p:nvPicPr>
          <p:cNvPr id="43" name="図 42" descr="食品, 座る, 作品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8A9397BC-5173-12B2-A956-03EE0BE6CE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6388" y="3405259"/>
            <a:ext cx="1342185" cy="1006638"/>
          </a:xfrm>
          <a:prstGeom prst="rect">
            <a:avLst/>
          </a:prstGeom>
        </p:spPr>
      </p:pic>
      <p:pic>
        <p:nvPicPr>
          <p:cNvPr id="49" name="図 48" descr="ニンジン, 野菜, 切る, 板 が含まれている画像&#10;&#10;自動的に生成された説明">
            <a:extLst>
              <a:ext uri="{FF2B5EF4-FFF2-40B4-BE49-F238E27FC236}">
                <a16:creationId xmlns:a16="http://schemas.microsoft.com/office/drawing/2014/main" id="{27F82D25-97DD-A22A-B459-834EFC37CB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56846" y="1921782"/>
            <a:ext cx="1015076" cy="761307"/>
          </a:xfrm>
          <a:prstGeom prst="rect">
            <a:avLst/>
          </a:prstGeom>
        </p:spPr>
      </p:pic>
      <p:pic>
        <p:nvPicPr>
          <p:cNvPr id="54" name="図 53" descr="鍋に入った料理&#10;&#10;中程度の精度で自動的に生成された説明">
            <a:extLst>
              <a:ext uri="{FF2B5EF4-FFF2-40B4-BE49-F238E27FC236}">
                <a16:creationId xmlns:a16="http://schemas.microsoft.com/office/drawing/2014/main" id="{E0E5393A-1A36-3664-596F-3FB0617103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314" y="1126368"/>
            <a:ext cx="1309793" cy="987802"/>
          </a:xfrm>
          <a:prstGeom prst="rect">
            <a:avLst/>
          </a:prstGeom>
        </p:spPr>
      </p:pic>
      <p:pic>
        <p:nvPicPr>
          <p:cNvPr id="59" name="図 58" descr="皿の上の料理&#10;&#10;自動的に生成された説明">
            <a:extLst>
              <a:ext uri="{FF2B5EF4-FFF2-40B4-BE49-F238E27FC236}">
                <a16:creationId xmlns:a16="http://schemas.microsoft.com/office/drawing/2014/main" id="{A4B09034-FD59-322C-C948-ACC8363E82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4143" y="2527600"/>
            <a:ext cx="2571650" cy="1928737"/>
          </a:xfrm>
          <a:prstGeom prst="rect">
            <a:avLst/>
          </a:prstGeom>
        </p:spPr>
      </p:pic>
      <p:pic>
        <p:nvPicPr>
          <p:cNvPr id="68" name="図 67" descr="テーブルに置いている様々なデザート&#10;&#10;低い精度で自動的に生成された説明">
            <a:extLst>
              <a:ext uri="{FF2B5EF4-FFF2-40B4-BE49-F238E27FC236}">
                <a16:creationId xmlns:a16="http://schemas.microsoft.com/office/drawing/2014/main" id="{98FF2277-3269-F42E-A91D-F1B03DCEEB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74560" y="5481997"/>
            <a:ext cx="2126928" cy="1595195"/>
          </a:xfrm>
          <a:prstGeom prst="rect">
            <a:avLst/>
          </a:prstGeom>
        </p:spPr>
      </p:pic>
      <p:sp>
        <p:nvSpPr>
          <p:cNvPr id="69" name="星: 12 pt 68">
            <a:extLst>
              <a:ext uri="{FF2B5EF4-FFF2-40B4-BE49-F238E27FC236}">
                <a16:creationId xmlns:a16="http://schemas.microsoft.com/office/drawing/2014/main" id="{85E8F85C-E1C7-6CDC-1964-D863B1B46395}"/>
              </a:ext>
            </a:extLst>
          </p:cNvPr>
          <p:cNvSpPr/>
          <p:nvPr/>
        </p:nvSpPr>
        <p:spPr>
          <a:xfrm>
            <a:off x="-238021" y="4347170"/>
            <a:ext cx="2921116" cy="1134827"/>
          </a:xfrm>
          <a:prstGeom prst="star12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/>
              <a:t>これが</a:t>
            </a:r>
            <a:endParaRPr kumimoji="1" lang="en-US" altLang="ja-JP" sz="1600" dirty="0"/>
          </a:p>
          <a:p>
            <a:pPr algn="ctr"/>
            <a:r>
              <a:rPr kumimoji="1" lang="ja-JP" altLang="en-US" sz="1600" dirty="0"/>
              <a:t>「縁のいえの大人様ランチ</a:t>
            </a:r>
            <a:r>
              <a:rPr kumimoji="1" lang="en-US" altLang="ja-JP" sz="1600" dirty="0"/>
              <a:t>‼</a:t>
            </a:r>
            <a:endParaRPr kumimoji="1" lang="ja-JP" altLang="en-US" sz="1600" dirty="0"/>
          </a:p>
        </p:txBody>
      </p:sp>
      <p:sp>
        <p:nvSpPr>
          <p:cNvPr id="70" name="星: 12 pt 69">
            <a:extLst>
              <a:ext uri="{FF2B5EF4-FFF2-40B4-BE49-F238E27FC236}">
                <a16:creationId xmlns:a16="http://schemas.microsoft.com/office/drawing/2014/main" id="{8FB2DC68-5B85-3574-97F9-2E6B90224FB7}"/>
              </a:ext>
            </a:extLst>
          </p:cNvPr>
          <p:cNvSpPr/>
          <p:nvPr/>
        </p:nvSpPr>
        <p:spPr>
          <a:xfrm>
            <a:off x="881070" y="5281071"/>
            <a:ext cx="2921116" cy="1961902"/>
          </a:xfrm>
          <a:prstGeom prst="star12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/>
              <a:t>　　　　　　　　　　　</a:t>
            </a:r>
            <a:r>
              <a:rPr kumimoji="1" lang="ja-JP" altLang="en-US" sz="1000" dirty="0"/>
              <a:t>デザートは</a:t>
            </a:r>
            <a:endParaRPr kumimoji="1" lang="en-US" altLang="ja-JP" sz="1000" dirty="0"/>
          </a:p>
          <a:p>
            <a:pPr algn="ctr"/>
            <a:r>
              <a:rPr kumimoji="1" lang="ja-JP" altLang="en-US" sz="1000" dirty="0"/>
              <a:t>びっくりパフェ！</a:t>
            </a:r>
            <a:endParaRPr kumimoji="1" lang="en-US" altLang="ja-JP" sz="1000" dirty="0"/>
          </a:p>
          <a:p>
            <a:pPr algn="ctr"/>
            <a:r>
              <a:rPr kumimoji="1" lang="ja-JP" altLang="en-US" sz="1000" dirty="0"/>
              <a:t>食べても食べてもなくならない</a:t>
            </a:r>
            <a:r>
              <a:rPr kumimoji="1" lang="en-US" altLang="ja-JP" sz="1000" dirty="0"/>
              <a:t>BIG</a:t>
            </a:r>
            <a:r>
              <a:rPr kumimoji="1" lang="ja-JP" altLang="en-US" sz="1000" dirty="0"/>
              <a:t>サイズ</a:t>
            </a:r>
            <a:r>
              <a:rPr kumimoji="1" lang="en-US" altLang="ja-JP" sz="1000" dirty="0"/>
              <a:t>(^^♪</a:t>
            </a:r>
          </a:p>
          <a:p>
            <a:pPr algn="ctr"/>
            <a:r>
              <a:rPr kumimoji="1" lang="ja-JP" altLang="en-US" sz="1000" dirty="0"/>
              <a:t>（</a:t>
            </a:r>
            <a:r>
              <a:rPr kumimoji="1" lang="en-US" altLang="ja-JP" sz="1000" dirty="0"/>
              <a:t>500ML</a:t>
            </a:r>
            <a:r>
              <a:rPr kumimoji="1" lang="ja-JP" altLang="en-US" sz="1000" dirty="0"/>
              <a:t>ボトルと比べてみて！）</a:t>
            </a:r>
            <a:endParaRPr kumimoji="1" lang="en-US" altLang="ja-JP" sz="1000" dirty="0"/>
          </a:p>
          <a:p>
            <a:pPr algn="ctr"/>
            <a:r>
              <a:rPr kumimoji="1" lang="ja-JP" altLang="en-US" sz="1000" dirty="0"/>
              <a:t>中のガトーショコラやパンナコッタまで手作りです！</a:t>
            </a:r>
            <a:endParaRPr kumimoji="1" lang="en-US" altLang="ja-JP" sz="1000" dirty="0"/>
          </a:p>
          <a:p>
            <a:pPr algn="ctr"/>
            <a:endParaRPr kumimoji="1" lang="ja-JP" altLang="en-US" dirty="0"/>
          </a:p>
        </p:txBody>
      </p:sp>
      <p:pic>
        <p:nvPicPr>
          <p:cNvPr id="4" name="図 3" descr="テーブルの上にある食事と座っている男性&#10;&#10;中程度の精度で自動的に生成された説明">
            <a:extLst>
              <a:ext uri="{FF2B5EF4-FFF2-40B4-BE49-F238E27FC236}">
                <a16:creationId xmlns:a16="http://schemas.microsoft.com/office/drawing/2014/main" id="{66C9FC6B-D3A8-83A0-F122-7BC69611FD4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7078" y="5426184"/>
            <a:ext cx="1352553" cy="1804217"/>
          </a:xfrm>
          <a:prstGeom prst="rect">
            <a:avLst/>
          </a:prstGeom>
        </p:spPr>
      </p:pic>
      <p:pic>
        <p:nvPicPr>
          <p:cNvPr id="7" name="図 6" descr="テーブルの上のケーキとアイスクリーム&#10;&#10;中程度の精度で自動的に生成された説明">
            <a:extLst>
              <a:ext uri="{FF2B5EF4-FFF2-40B4-BE49-F238E27FC236}">
                <a16:creationId xmlns:a16="http://schemas.microsoft.com/office/drawing/2014/main" id="{E8A918BE-FA2E-2DF2-067A-12C5CB8467D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>
            <a:off x="3327117" y="5989708"/>
            <a:ext cx="1082792" cy="812094"/>
          </a:xfrm>
          <a:prstGeom prst="rect">
            <a:avLst/>
          </a:prstGeom>
        </p:spPr>
      </p:pic>
      <p:pic>
        <p:nvPicPr>
          <p:cNvPr id="11" name="図 10" descr="人, 屋内, 食品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4280545B-7C6F-59DA-4D74-1C1A16797B8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48278" y="4649517"/>
            <a:ext cx="1378390" cy="1033792"/>
          </a:xfrm>
          <a:prstGeom prst="rect">
            <a:avLst/>
          </a:prstGeom>
        </p:spPr>
      </p:pic>
      <p:pic>
        <p:nvPicPr>
          <p:cNvPr id="13" name="図 12" descr="男, 人, ケーキ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3BED0F90-901E-0BEE-A46A-D3295FD7A9A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7727371" y="5429327"/>
            <a:ext cx="1467078" cy="1100308"/>
          </a:xfrm>
          <a:prstGeom prst="rect">
            <a:avLst/>
          </a:prstGeom>
        </p:spPr>
      </p:pic>
      <p:pic>
        <p:nvPicPr>
          <p:cNvPr id="20" name="図 19" descr="テーブルの上にチラシが置かれている食事&#10;&#10;中程度の精度で自動的に生成された説明">
            <a:extLst>
              <a:ext uri="{FF2B5EF4-FFF2-40B4-BE49-F238E27FC236}">
                <a16:creationId xmlns:a16="http://schemas.microsoft.com/office/drawing/2014/main" id="{81AC1122-4054-5334-4227-B7DECB222FE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0568099" y="4513641"/>
            <a:ext cx="1725454" cy="1415773"/>
          </a:xfrm>
          <a:prstGeom prst="rect">
            <a:avLst/>
          </a:prstGeom>
        </p:spPr>
      </p:pic>
      <p:pic>
        <p:nvPicPr>
          <p:cNvPr id="23" name="図 22" descr="人, テーブル, 屋内, 座る が含まれている画像&#10;&#10;自動的に生成された説明">
            <a:extLst>
              <a:ext uri="{FF2B5EF4-FFF2-40B4-BE49-F238E27FC236}">
                <a16:creationId xmlns:a16="http://schemas.microsoft.com/office/drawing/2014/main" id="{3C0C8D34-5456-9BE3-C18F-A9FB36A8038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14389" y="3894994"/>
            <a:ext cx="1906715" cy="1430036"/>
          </a:xfrm>
          <a:prstGeom prst="rect">
            <a:avLst/>
          </a:prstGeom>
        </p:spPr>
      </p:pic>
      <p:pic>
        <p:nvPicPr>
          <p:cNvPr id="25" name="図 24" descr="テーブルの上の皿にのったサンドイッチ&#10;&#10;自動的に生成された説明">
            <a:extLst>
              <a:ext uri="{FF2B5EF4-FFF2-40B4-BE49-F238E27FC236}">
                <a16:creationId xmlns:a16="http://schemas.microsoft.com/office/drawing/2014/main" id="{95B1F323-504E-9F90-57A0-35B2CCFFA15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004911" y="1974270"/>
            <a:ext cx="1210091" cy="713120"/>
          </a:xfrm>
          <a:prstGeom prst="rect">
            <a:avLst/>
          </a:prstGeom>
        </p:spPr>
      </p:pic>
      <p:pic>
        <p:nvPicPr>
          <p:cNvPr id="29" name="図 28" descr="屋内, テーブル, コンピュータ, 机 が含まれている画像&#10;&#10;自動的に生成された説明">
            <a:extLst>
              <a:ext uri="{FF2B5EF4-FFF2-40B4-BE49-F238E27FC236}">
                <a16:creationId xmlns:a16="http://schemas.microsoft.com/office/drawing/2014/main" id="{924B48EE-0A5A-4838-3393-96B3CD1E39B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473035" y="3752600"/>
            <a:ext cx="1224125" cy="1676727"/>
          </a:xfrm>
          <a:prstGeom prst="rect">
            <a:avLst/>
          </a:prstGeom>
        </p:spPr>
      </p:pic>
      <p:pic>
        <p:nvPicPr>
          <p:cNvPr id="32" name="図 31" descr="屋内, テーブル, 人, 窓 が含まれている画像&#10;&#10;自動的に生成された説明">
            <a:extLst>
              <a:ext uri="{FF2B5EF4-FFF2-40B4-BE49-F238E27FC236}">
                <a16:creationId xmlns:a16="http://schemas.microsoft.com/office/drawing/2014/main" id="{15C4AB7A-93E7-BA69-3D48-C64F968D6CA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57053" y="1974270"/>
            <a:ext cx="1806860" cy="1355145"/>
          </a:xfrm>
          <a:prstGeom prst="rect">
            <a:avLst/>
          </a:prstGeom>
        </p:spPr>
      </p:pic>
      <p:sp>
        <p:nvSpPr>
          <p:cNvPr id="35" name="吹き出し: 角を丸めた四角形 34">
            <a:extLst>
              <a:ext uri="{FF2B5EF4-FFF2-40B4-BE49-F238E27FC236}">
                <a16:creationId xmlns:a16="http://schemas.microsoft.com/office/drawing/2014/main" id="{C4786FAB-611F-845D-4B53-D1ECE5E48A8D}"/>
              </a:ext>
            </a:extLst>
          </p:cNvPr>
          <p:cNvSpPr/>
          <p:nvPr/>
        </p:nvSpPr>
        <p:spPr>
          <a:xfrm>
            <a:off x="9156042" y="3249635"/>
            <a:ext cx="1647342" cy="66087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/>
              <a:t>特に皆さん射的は力が入る、入る！</a:t>
            </a:r>
            <a:endParaRPr kumimoji="1" lang="en-US" altLang="ja-JP" sz="1000" dirty="0"/>
          </a:p>
          <a:p>
            <a:pPr algn="ctr"/>
            <a:r>
              <a:rPr kumimoji="1" lang="ja-JP" altLang="en-US" sz="1000" dirty="0"/>
              <a:t>いい笑顔たくさん、　　いただきました</a:t>
            </a:r>
            <a:r>
              <a:rPr kumimoji="1" lang="en-US" altLang="ja-JP" sz="1000" dirty="0"/>
              <a:t>‼</a:t>
            </a:r>
          </a:p>
        </p:txBody>
      </p:sp>
      <p:pic>
        <p:nvPicPr>
          <p:cNvPr id="17" name="図 16" descr="屋内, 持つ, テーブル, 座る が含まれている画像&#10;&#10;自動的に生成された説明">
            <a:extLst>
              <a:ext uri="{FF2B5EF4-FFF2-40B4-BE49-F238E27FC236}">
                <a16:creationId xmlns:a16="http://schemas.microsoft.com/office/drawing/2014/main" id="{82654DBB-7253-9263-DB99-A2E9EEEFD36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69534" y="5166413"/>
            <a:ext cx="1378391" cy="993439"/>
          </a:xfrm>
          <a:prstGeom prst="rect">
            <a:avLst/>
          </a:prstGeom>
        </p:spPr>
      </p:pic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EBC251D7-D3FD-4A26-B941-7A32735A0B83}"/>
              </a:ext>
            </a:extLst>
          </p:cNvPr>
          <p:cNvSpPr txBox="1"/>
          <p:nvPr/>
        </p:nvSpPr>
        <p:spPr>
          <a:xfrm>
            <a:off x="6606669" y="6328293"/>
            <a:ext cx="5462727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/>
              <a:t>さあ、９月のイベントのテーマは何にしようかな？</a:t>
            </a:r>
            <a:endParaRPr kumimoji="1" lang="en-US" altLang="ja-JP" sz="1400" b="1" dirty="0"/>
          </a:p>
          <a:p>
            <a:r>
              <a:rPr kumimoji="1" lang="ja-JP" altLang="en-US" sz="1400" b="1" dirty="0"/>
              <a:t>体験利用のお申し込み、お待ちしております</a:t>
            </a:r>
            <a:r>
              <a:rPr kumimoji="1" lang="en-US" altLang="ja-JP" sz="1400" b="1" dirty="0"/>
              <a:t>‼!(^^)!</a:t>
            </a:r>
            <a:endParaRPr kumimoji="1" lang="ja-JP" altLang="en-US" sz="1400" b="1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61447B2-338E-4578-ADFF-44D5469C3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6274" y="604883"/>
            <a:ext cx="4377520" cy="124264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kumimoji="1" lang="ja-JP" altLang="en-US" sz="4400" u="sng" spc="200" dirty="0">
                <a:solidFill>
                  <a:srgbClr val="FFFFFF"/>
                </a:solidFill>
                <a:highlight>
                  <a:srgbClr val="000000"/>
                </a:highlight>
              </a:rPr>
              <a:t>デイサービス</a:t>
            </a:r>
            <a:r>
              <a:rPr kumimoji="1" lang="ja-JP" altLang="en-US" sz="4400" spc="200" dirty="0">
                <a:solidFill>
                  <a:srgbClr val="FFFFFF"/>
                </a:solidFill>
                <a:highlight>
                  <a:srgbClr val="000000"/>
                </a:highlight>
              </a:rPr>
              <a:t>　縁のいえ</a:t>
            </a:r>
            <a:r>
              <a:rPr lang="ja-JP" altLang="en-US" sz="4400" spc="200" dirty="0">
                <a:solidFill>
                  <a:srgbClr val="FFFFFF"/>
                </a:solidFill>
                <a:highlight>
                  <a:srgbClr val="000000"/>
                </a:highlight>
              </a:rPr>
              <a:t>通信</a:t>
            </a:r>
            <a:br>
              <a:rPr lang="en-US" altLang="ja-JP" sz="4400" spc="200" dirty="0">
                <a:solidFill>
                  <a:srgbClr val="FFFFFF"/>
                </a:solidFill>
                <a:highlight>
                  <a:srgbClr val="000000"/>
                </a:highlight>
              </a:rPr>
            </a:br>
            <a:endParaRPr kumimoji="1" lang="ja-JP" altLang="en-US" sz="4400" spc="200" dirty="0">
              <a:solidFill>
                <a:srgbClr val="FFFFFF"/>
              </a:solidFill>
              <a:highlight>
                <a:srgbClr val="000000"/>
              </a:highlight>
            </a:endParaRPr>
          </a:p>
        </p:txBody>
      </p:sp>
      <p:pic>
        <p:nvPicPr>
          <p:cNvPr id="6" name="図 5" descr="皿に盛られた料理&#10;&#10;自動的に生成された説明">
            <a:extLst>
              <a:ext uri="{FF2B5EF4-FFF2-40B4-BE49-F238E27FC236}">
                <a16:creationId xmlns:a16="http://schemas.microsoft.com/office/drawing/2014/main" id="{3908F297-832A-50B5-9241-8E0E02B80AD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5400000">
            <a:off x="11299627" y="5961215"/>
            <a:ext cx="963349" cy="72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352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インテグラル">
  <a:themeElements>
    <a:clrScheme name="インテグラル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インテグラル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インテグラル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A41AC481-B287-49C8-90EF-C669597D2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814</TotalTime>
  <Words>348</Words>
  <Application>Microsoft Office PowerPoint</Application>
  <PresentationFormat>ワイド画面</PresentationFormat>
  <Paragraphs>39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5" baseType="lpstr">
      <vt:lpstr>Tw Cen MT</vt:lpstr>
      <vt:lpstr>Tw Cen MT Condensed</vt:lpstr>
      <vt:lpstr>Wingdings 3</vt:lpstr>
      <vt:lpstr>インテグラル</vt:lpstr>
      <vt:lpstr>デイサービス　縁のいえ通信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デイサービス　縁のいえ通信</dc:title>
  <dc:creator>敬仁</dc:creator>
  <cp:lastModifiedBy>濵﨑智香子</cp:lastModifiedBy>
  <cp:revision>5</cp:revision>
  <cp:lastPrinted>2022-08-23T07:02:21Z</cp:lastPrinted>
  <dcterms:created xsi:type="dcterms:W3CDTF">2022-02-25T05:26:56Z</dcterms:created>
  <dcterms:modified xsi:type="dcterms:W3CDTF">2022-08-24T04:19:00Z</dcterms:modified>
</cp:coreProperties>
</file>